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99" r:id="rId3"/>
    <p:sldId id="300" r:id="rId4"/>
    <p:sldId id="308" r:id="rId5"/>
    <p:sldId id="302" r:id="rId6"/>
    <p:sldId id="301" r:id="rId7"/>
    <p:sldId id="309" r:id="rId8"/>
    <p:sldId id="304" r:id="rId9"/>
    <p:sldId id="310" r:id="rId10"/>
    <p:sldId id="306" r:id="rId11"/>
    <p:sldId id="307" r:id="rId12"/>
    <p:sldId id="260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ahoma" panose="020B0604030504040204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04" autoAdjust="0"/>
  </p:normalViewPr>
  <p:slideViewPr>
    <p:cSldViewPr>
      <p:cViewPr varScale="1">
        <p:scale>
          <a:sx n="115" d="100"/>
          <a:sy n="115" d="100"/>
        </p:scale>
        <p:origin x="39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102" y="-74252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</a:t>
            </a:r>
            <a:r>
              <a:rPr lang="vi-VN" sz="3200" b="1" dirty="0" smtClean="0">
                <a:solidFill>
                  <a:schemeClr val="lt1"/>
                </a:solidFill>
              </a:rPr>
              <a:t>KỲ</a:t>
            </a:r>
            <a:r>
              <a:rPr lang="en-US" sz="3200" b="1" dirty="0" smtClean="0">
                <a:solidFill>
                  <a:schemeClr val="lt1"/>
                </a:solidFill>
              </a:rPr>
              <a:t> </a:t>
            </a:r>
            <a:r>
              <a:rPr lang="en-US" sz="3200" b="1" dirty="0">
                <a:solidFill>
                  <a:schemeClr val="lt1"/>
                </a:solidFill>
              </a:rPr>
              <a:t>2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vi-VN" sz="2800" b="1" i="0" u="none" strike="noStrike" cap="none" dirty="0" smtClean="0">
                <a:solidFill>
                  <a:schemeClr val="lt1"/>
                </a:solidFill>
                <a:sym typeface="Arial"/>
              </a:rPr>
              <a:t>WEB </a:t>
            </a:r>
            <a:r>
              <a:rPr lang="en-US" sz="2800" b="1" i="0" u="none" strike="noStrike" cap="none" dirty="0" smtClean="0">
                <a:solidFill>
                  <a:schemeClr val="lt1"/>
                </a:solidFill>
                <a:sym typeface="Arial"/>
              </a:rPr>
              <a:t>QUẢN </a:t>
            </a:r>
            <a:r>
              <a:rPr lang="en-US" sz="2800" b="1" i="0" u="none" strike="noStrike" cap="none" dirty="0">
                <a:solidFill>
                  <a:schemeClr val="lt1"/>
                </a:solidFill>
                <a:sym typeface="Arial"/>
              </a:rPr>
              <a:t>LÝ </a:t>
            </a:r>
            <a:r>
              <a:rPr lang="vi-VN" sz="2800" b="1" i="0" u="none" strike="noStrike" cap="none" dirty="0" smtClean="0">
                <a:solidFill>
                  <a:schemeClr val="lt1"/>
                </a:solidFill>
                <a:sym typeface="Arial"/>
              </a:rPr>
              <a:t>S</a:t>
            </a:r>
            <a:r>
              <a:rPr lang="en-US" sz="2800" b="1" dirty="0" smtClean="0">
                <a:solidFill>
                  <a:schemeClr val="lt1"/>
                </a:solidFill>
              </a:rPr>
              <a:t>HOP BÁN SÁCH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Lớp:  </a:t>
            </a:r>
            <a:r>
              <a:rPr lang="en-US" sz="2000" b="1" dirty="0" smtClean="0">
                <a:solidFill>
                  <a:schemeClr val="lt1"/>
                </a:solidFill>
              </a:rPr>
              <a:t>C2110H2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Nhóm</a:t>
            </a:r>
            <a:r>
              <a:rPr lang="en-US" sz="2000" b="1" dirty="0" smtClean="0">
                <a:solidFill>
                  <a:schemeClr val="lt1"/>
                </a:solidFill>
              </a:rPr>
              <a:t>: 3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1. </a:t>
            </a:r>
            <a:r>
              <a:rPr lang="en-US" sz="2000" b="1" dirty="0" err="1" smtClean="0">
                <a:solidFill>
                  <a:schemeClr val="lt1"/>
                </a:solidFill>
              </a:rPr>
              <a:t>Đinh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Đức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Mạnh</a:t>
            </a:r>
            <a:endParaRPr lang="en-US" sz="2000" b="1" dirty="0" smtClean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2. </a:t>
            </a:r>
            <a:r>
              <a:rPr lang="en-US" sz="2000" b="1" dirty="0" smtClean="0">
                <a:solidFill>
                  <a:schemeClr val="lt1"/>
                </a:solidFill>
              </a:rPr>
              <a:t>Phan </a:t>
            </a:r>
            <a:r>
              <a:rPr lang="en-US" sz="2000" b="1" dirty="0" err="1" smtClean="0">
                <a:solidFill>
                  <a:schemeClr val="lt1"/>
                </a:solidFill>
              </a:rPr>
              <a:t>Tấn</a:t>
            </a:r>
            <a:r>
              <a:rPr lang="en-US" sz="2000" b="1" dirty="0" smtClean="0">
                <a:solidFill>
                  <a:schemeClr val="lt1"/>
                </a:solidFill>
              </a:rPr>
              <a:t> Huynh</a:t>
            </a:r>
            <a:endParaRPr lang="en-US" sz="2000" b="1" dirty="0">
              <a:solidFill>
                <a:schemeClr val="lt1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en-US" sz="2000" b="1" dirty="0">
                <a:solidFill>
                  <a:schemeClr val="lt1"/>
                </a:solidFill>
              </a:rPr>
              <a:t>	3. </a:t>
            </a:r>
            <a:r>
              <a:rPr lang="en-US" sz="2000" b="1" dirty="0" err="1" smtClean="0">
                <a:solidFill>
                  <a:schemeClr val="lt1"/>
                </a:solidFill>
              </a:rPr>
              <a:t>Đào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Duy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Thái</a:t>
            </a:r>
            <a:endParaRPr lang="en-US" sz="2000" b="1" dirty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 smtClean="0">
                <a:solidFill>
                  <a:schemeClr val="lt1"/>
                </a:solidFill>
              </a:rPr>
              <a:t>Giáo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hướng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dẫn</a:t>
            </a:r>
            <a:r>
              <a:rPr lang="en-US" sz="2000" b="1" dirty="0">
                <a:solidFill>
                  <a:schemeClr val="lt1"/>
                </a:solidFill>
              </a:rPr>
              <a:t>: </a:t>
            </a:r>
            <a:r>
              <a:rPr lang="en-US" sz="2000" b="1" dirty="0" err="1">
                <a:solidFill>
                  <a:schemeClr val="lt1"/>
                </a:solidFill>
              </a:rPr>
              <a:t>Thầy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Bùi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Thanh</a:t>
            </a:r>
            <a:r>
              <a:rPr lang="en-US" sz="2000" b="1" dirty="0" smtClean="0">
                <a:solidFill>
                  <a:schemeClr val="lt1"/>
                </a:solidFill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</a:rPr>
              <a:t>Hải</a:t>
            </a:r>
            <a:endParaRPr lang="en-US"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PHÂN CÔNG </a:t>
            </a:r>
            <a:r>
              <a:rPr lang="en-US" sz="3000" b="1" dirty="0" err="1">
                <a:solidFill>
                  <a:srgbClr val="832C8B"/>
                </a:solidFill>
              </a:rPr>
              <a:t>CÔNG</a:t>
            </a:r>
            <a:r>
              <a:rPr lang="en-US" sz="3000" b="1" dirty="0">
                <a:solidFill>
                  <a:srgbClr val="832C8B"/>
                </a:solidFill>
              </a:rPr>
              <a:t> VIỆC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Đào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Duy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Thái</a:t>
            </a:r>
            <a:r>
              <a:rPr lang="en-US" sz="2400" dirty="0" smtClean="0">
                <a:latin typeface="+mn-lt"/>
              </a:rPr>
              <a:t>: </a:t>
            </a:r>
            <a:r>
              <a:rPr lang="en-US" sz="2400" dirty="0" err="1" smtClean="0">
                <a:latin typeface="+mn-lt"/>
              </a:rPr>
              <a:t>Thêm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sửa</a:t>
            </a:r>
            <a:r>
              <a:rPr lang="en-US" sz="2400" dirty="0" smtClean="0">
                <a:latin typeface="+mn-lt"/>
              </a:rPr>
              <a:t> , </a:t>
            </a:r>
            <a:r>
              <a:rPr lang="en-US" sz="2400" dirty="0" err="1" smtClean="0">
                <a:latin typeface="+mn-lt"/>
              </a:rPr>
              <a:t>xoá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Danh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mục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Sản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phẩm</a:t>
            </a:r>
            <a:r>
              <a:rPr lang="en-US" sz="2400" dirty="0" smtClean="0">
                <a:latin typeface="+mn-lt"/>
              </a:rPr>
              <a:t> ,</a:t>
            </a:r>
            <a:r>
              <a:rPr lang="en-US" sz="2400" dirty="0" err="1" smtClean="0">
                <a:latin typeface="+mn-lt"/>
              </a:rPr>
              <a:t>tìm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tài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liệu</a:t>
            </a:r>
            <a:r>
              <a:rPr lang="en-US" sz="2400" dirty="0" smtClean="0">
                <a:latin typeface="+mn-lt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Đinh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Đức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Mạnh</a:t>
            </a:r>
            <a:r>
              <a:rPr lang="en-US" sz="2400" dirty="0" smtClean="0">
                <a:latin typeface="+mn-lt"/>
              </a:rPr>
              <a:t> : </a:t>
            </a:r>
            <a:r>
              <a:rPr lang="en-US" sz="2400" dirty="0" err="1" smtClean="0">
                <a:latin typeface="+mn-lt"/>
              </a:rPr>
              <a:t>Làm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đăng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nhập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đăng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ký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chức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năng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theo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dõi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sản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phẩm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tìm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kiếm,giỏ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hàng</a:t>
            </a:r>
            <a:r>
              <a:rPr lang="en-US" sz="2400" dirty="0" smtClean="0">
                <a:latin typeface="+mn-lt"/>
              </a:rPr>
              <a:t>, chi </a:t>
            </a:r>
            <a:r>
              <a:rPr lang="en-US" sz="2400" dirty="0" err="1" smtClean="0">
                <a:latin typeface="+mn-lt"/>
              </a:rPr>
              <a:t>tiết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đơn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hàng,cập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nhật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trạng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thái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đơn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hang,thiết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kế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cơ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sở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dữ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liệu</a:t>
            </a:r>
            <a:r>
              <a:rPr lang="en-US" sz="2400" dirty="0" smtClean="0">
                <a:latin typeface="+mn-lt"/>
              </a:rPr>
              <a:t>, </a:t>
            </a:r>
            <a:r>
              <a:rPr lang="en-US" sz="2400" dirty="0" err="1" smtClean="0">
                <a:latin typeface="+mn-lt"/>
              </a:rPr>
              <a:t>hiện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theo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bộ</a:t>
            </a:r>
            <a:r>
              <a:rPr lang="en-US" sz="2400" dirty="0" smtClean="0">
                <a:latin typeface="+mn-lt"/>
              </a:rPr>
              <a:t>.</a:t>
            </a: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+mn-lt"/>
              </a:rPr>
              <a:t> Phan </a:t>
            </a:r>
            <a:r>
              <a:rPr lang="en-US" sz="2400" dirty="0" err="1" smtClean="0">
                <a:latin typeface="+mn-lt"/>
              </a:rPr>
              <a:t>Tấn</a:t>
            </a:r>
            <a:r>
              <a:rPr lang="en-US" sz="2400" dirty="0" smtClean="0">
                <a:latin typeface="+mn-lt"/>
              </a:rPr>
              <a:t> Huynh: slide </a:t>
            </a:r>
            <a:r>
              <a:rPr lang="en-US" sz="2400" dirty="0" err="1" smtClean="0">
                <a:latin typeface="+mn-lt"/>
              </a:rPr>
              <a:t>thuyết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trình</a:t>
            </a:r>
            <a:r>
              <a:rPr lang="en-US" sz="2400" dirty="0" smtClean="0">
                <a:latin typeface="+mn-lt"/>
              </a:rPr>
              <a:t> ,</a:t>
            </a:r>
            <a:r>
              <a:rPr lang="en-US" sz="2400" dirty="0" err="1" smtClean="0">
                <a:latin typeface="+mn-lt"/>
              </a:rPr>
              <a:t>liên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hệ</a:t>
            </a:r>
            <a:r>
              <a:rPr lang="en-US" sz="2400" dirty="0" smtClean="0">
                <a:latin typeface="+mn-lt"/>
              </a:rPr>
              <a:t> ,</a:t>
            </a:r>
            <a:r>
              <a:rPr lang="en-US" sz="2400" dirty="0" err="1" smtClean="0">
                <a:latin typeface="+mn-lt"/>
              </a:rPr>
              <a:t>giới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thiệu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trang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web,chỉnh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sửa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giao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diện,phân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trang,hiện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sản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phẩm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trang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người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dùng</a:t>
            </a:r>
            <a:r>
              <a:rPr lang="en-US" sz="2400" dirty="0" smtClean="0">
                <a:latin typeface="+mn-lt"/>
              </a:rPr>
              <a:t>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71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smtClean="0">
                <a:solidFill>
                  <a:srgbClr val="832C8B"/>
                </a:solidFill>
              </a:rPr>
              <a:t>HẠN CHẾ </a:t>
            </a:r>
            <a:r>
              <a:rPr lang="en-US" sz="3000" b="1" dirty="0" smtClean="0">
                <a:solidFill>
                  <a:srgbClr val="832C8B"/>
                </a:solidFill>
              </a:rPr>
              <a:t>CỦA </a:t>
            </a:r>
            <a:r>
              <a:rPr lang="en-US" sz="3000" b="1" dirty="0">
                <a:solidFill>
                  <a:srgbClr val="832C8B"/>
                </a:solidFill>
              </a:rPr>
              <a:t>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ea typeface="Tahoma" panose="020B0604030504040204" pitchFamily="34" charset="0"/>
                <a:cs typeface="Tahoma" panose="020B0604030504040204" pitchFamily="34" charset="0"/>
              </a:rPr>
              <a:t>bình</a:t>
            </a:r>
            <a:r>
              <a:rPr lang="en-US" sz="26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6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năng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6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600" dirty="0" smtClean="0"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  <a:endParaRPr lang="en-US" sz="2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vi-VN" sz="26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6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7800" indent="0">
              <a:lnSpc>
                <a:spcPct val="150000"/>
              </a:lnSpc>
              <a:buNone/>
            </a:pPr>
            <a:endParaRPr lang="en-US" sz="2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6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7800" indent="0">
              <a:lnSpc>
                <a:spcPct val="150000"/>
              </a:lnSpc>
              <a:buNone/>
            </a:pPr>
            <a:endParaRPr lang="en-US" sz="26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8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6200" y="2438400"/>
            <a:ext cx="3986989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algn="ctr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ỨNG DỤNG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 smtClean="0">
                <a:latin typeface="+mn-lt"/>
              </a:rPr>
              <a:t>Tổng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quan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về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đề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tài</a:t>
            </a:r>
            <a:endParaRPr lang="en-US" sz="2000" dirty="0" smtClean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 smtClean="0">
                <a:latin typeface="+mn-lt"/>
              </a:rPr>
              <a:t>Các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công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nghệ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sử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dụng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trong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đề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tài</a:t>
            </a:r>
            <a:endParaRPr lang="vi-VN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+mn-lt"/>
              </a:rPr>
              <a:t>Biểu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luồng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mức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cảnh</a:t>
            </a:r>
            <a:endParaRPr lang="en-US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chức</a:t>
            </a:r>
            <a:r>
              <a:rPr lang="en-US" sz="2000" dirty="0">
                <a:latin typeface="+mn-lt"/>
              </a:rPr>
              <a:t> năng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endParaRPr lang="en-US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đồ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hệ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thực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thể</a:t>
            </a:r>
            <a:endParaRPr lang="vi-VN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sz="2000" dirty="0">
                <a:latin typeface="+mn-lt"/>
              </a:rPr>
              <a:t>Thiết 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sz="2000" dirty="0">
                <a:latin typeface="+mn-lt"/>
              </a:rPr>
              <a:t>Phân công công việc trong </a:t>
            </a:r>
            <a:r>
              <a:rPr lang="vi-VN" sz="2000" dirty="0" smtClean="0">
                <a:latin typeface="+mn-lt"/>
              </a:rPr>
              <a:t>nhóm</a:t>
            </a:r>
            <a:endParaRPr lang="en-US" sz="2000" dirty="0" smtClean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 smtClean="0">
                <a:latin typeface="+mn-lt"/>
              </a:rPr>
              <a:t>Hạn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chế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của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đề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tài</a:t>
            </a:r>
            <a:endParaRPr lang="en-US" sz="2000" dirty="0">
              <a:latin typeface="+mn-lt"/>
            </a:endParaRP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Demo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>
                <a:solidFill>
                  <a:schemeClr val="tx1"/>
                </a:solidFill>
                <a:latin typeface="+mn-lt"/>
                <a:sym typeface="Arial"/>
              </a:rPr>
              <a:t>WEB </a:t>
            </a:r>
            <a:r>
              <a:rPr lang="en-US" sz="2400" dirty="0">
                <a:solidFill>
                  <a:schemeClr val="tx1"/>
                </a:solidFill>
                <a:latin typeface="+mn-lt"/>
                <a:sym typeface="Arial"/>
              </a:rPr>
              <a:t>QUẢN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sym typeface="Arial"/>
              </a:rPr>
              <a:t>LÝ SHOP OGANI</a:t>
            </a:r>
            <a:r>
              <a:rPr lang="vi-VN" sz="2400" dirty="0" smtClean="0">
                <a:solidFill>
                  <a:schemeClr val="tx1"/>
                </a:solidFill>
                <a:latin typeface="+mn-lt"/>
                <a:sym typeface="Arial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bán</a:t>
            </a:r>
            <a:r>
              <a:rPr lang="en-US" sz="26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  <a:r>
              <a:rPr lang="en-US" sz="26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vi-VN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Trang web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6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Dễ dàng sử dụng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vi-VN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tiết kiệm nhân lực.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Đặt hàng dễ dàng, nhanh chóng. </a:t>
            </a:r>
            <a:endParaRPr lang="en-US" sz="2200" dirty="0" smtClean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dõi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tức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2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hù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xu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200" dirty="0" smtClean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4.0.</a:t>
            </a:r>
          </a:p>
          <a:p>
            <a:pPr marL="609600" lvl="1" indent="0">
              <a:lnSpc>
                <a:spcPct val="150000"/>
              </a:lnSpc>
              <a:buNone/>
            </a:pPr>
            <a:endParaRPr lang="en-US" sz="22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CÁC CÔNG NGHỆ SỬ DỤNG TRONG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38200"/>
            <a:ext cx="12039600" cy="548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HTML, CSS, JS, BOOTSTRAP 4,JSP,ECLIPSE.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SQL Server 2019.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Tomcat 9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Spring </a:t>
            </a:r>
            <a:r>
              <a:rPr lang="en-US" dirty="0"/>
              <a:t>Hibernate</a:t>
            </a:r>
            <a:endParaRPr lang="vi-VN" sz="24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ADMINLTE THEME (https://adminlte.io/themes/AdminLTE/index2.html)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FRONTEND</a:t>
            </a:r>
            <a:r>
              <a:rPr lang="vi-VN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THEME</a:t>
            </a:r>
            <a:r>
              <a:rPr lang="vi-VN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(https</a:t>
            </a:r>
            <a:r>
              <a:rPr lang="en-US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://drive.google.com/file/d/1A28BKDkTWnDBgOhZkh8bf5ltVgZqM4zW/view?usp=sharing)</a:t>
            </a:r>
            <a:endParaRPr lang="en-US" sz="24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22960"/>
            <a:ext cx="11887200" cy="55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 smtClean="0">
                <a:solidFill>
                  <a:srgbClr val="832C8B"/>
                </a:solidFill>
              </a:rPr>
              <a:t>SƠ ĐỒ CHỨC NĂNG ỨNG DỤNG FRONTEND</a:t>
            </a:r>
            <a:endParaRPr lang="en-US" sz="3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11887200" cy="55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91799" cy="762000"/>
          </a:xfrm>
        </p:spPr>
        <p:txBody>
          <a:bodyPr/>
          <a:lstStyle/>
          <a:p>
            <a:r>
              <a:rPr lang="en-US" sz="3600" b="1" dirty="0">
                <a:solidFill>
                  <a:srgbClr val="832C8B"/>
                </a:solidFill>
              </a:rPr>
              <a:t>SƠ ĐỒ CHỨC NĂNG ỨNG DỤNG </a:t>
            </a:r>
            <a:r>
              <a:rPr lang="en-US" sz="3600" b="1" dirty="0" smtClean="0">
                <a:solidFill>
                  <a:srgbClr val="832C8B"/>
                </a:solidFill>
              </a:rPr>
              <a:t>BACKEND</a:t>
            </a:r>
            <a:endParaRPr lang="vi-VN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1"/>
            <a:ext cx="12078392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SỞ </a:t>
            </a:r>
            <a:r>
              <a:rPr lang="en-US" sz="3000" b="1" dirty="0" smtClean="0">
                <a:solidFill>
                  <a:srgbClr val="832C8B"/>
                </a:solidFill>
              </a:rPr>
              <a:t>DỮ </a:t>
            </a:r>
            <a:r>
              <a:rPr lang="en-US" sz="3000" b="1" dirty="0">
                <a:solidFill>
                  <a:srgbClr val="832C8B"/>
                </a:solidFill>
              </a:rPr>
              <a:t>LIỆU</a:t>
            </a:r>
            <a:endParaRPr lang="en-US" sz="30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11887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QUAN HỆ THỰC THỂ</a:t>
            </a:r>
            <a:endParaRPr lang="en-US" sz="30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11887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368</Words>
  <Application>Microsoft Office PowerPoint</Application>
  <PresentationFormat>Widescreen</PresentationFormat>
  <Paragraphs>49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Times New Roman</vt:lpstr>
      <vt:lpstr>Arial</vt:lpstr>
      <vt:lpstr>Wingdings</vt:lpstr>
      <vt:lpstr>Tahoma</vt:lpstr>
      <vt:lpstr>Office Theme</vt:lpstr>
      <vt:lpstr>PowerPoint Presentation</vt:lpstr>
      <vt:lpstr>NỘI DUNG TRÌNH BÀY</vt:lpstr>
      <vt:lpstr>TỔNG QUAN ĐỀ TÀI</vt:lpstr>
      <vt:lpstr>CÁC CÔNG NGHỆ SỬ DỤNG TRONG ĐỀ TÀI</vt:lpstr>
      <vt:lpstr>BIỂU ĐỒ LUỒNG DỮ LIỆU MỨC NGỮ CẢNH</vt:lpstr>
      <vt:lpstr>SƠ ĐỒ CHỨC NĂNG ỨNG DỤNG FRONTEND</vt:lpstr>
      <vt:lpstr>SƠ ĐỒ CHỨC NĂNG ỨNG DỤNG BACKEND</vt:lpstr>
      <vt:lpstr>THIẾT KẾ CƠ SỞ DỮ LIỆU</vt:lpstr>
      <vt:lpstr>SƠ ĐỒ QUAN HỆ THỰC THỂ</vt:lpstr>
      <vt:lpstr>PHÂN CÔNG CÔNG VIỆC</vt:lpstr>
      <vt:lpstr>HẠN CHẾ CỦA ĐỀ TÀI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270</cp:revision>
  <dcterms:modified xsi:type="dcterms:W3CDTF">2023-08-11T21:49:36Z</dcterms:modified>
</cp:coreProperties>
</file>